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  <a:srgbClr val="FF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5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3D1A9-C690-479B-95EB-DD4A454FDF36}" type="datetimeFigureOut">
              <a:rPr lang="cs-CZ" smtClean="0"/>
              <a:t>31.07.2022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D2AB9-4759-41BF-A691-EB2018B7A1D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3D1A9-C690-479B-95EB-DD4A454FDF36}" type="datetimeFigureOut">
              <a:rPr lang="cs-CZ" smtClean="0"/>
              <a:t>31.07.2022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D2AB9-4759-41BF-A691-EB2018B7A1D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3D1A9-C690-479B-95EB-DD4A454FDF36}" type="datetimeFigureOut">
              <a:rPr lang="cs-CZ" smtClean="0"/>
              <a:t>31.07.2022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D2AB9-4759-41BF-A691-EB2018B7A1D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3D1A9-C690-479B-95EB-DD4A454FDF36}" type="datetimeFigureOut">
              <a:rPr lang="cs-CZ" smtClean="0"/>
              <a:t>31.07.2022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D2AB9-4759-41BF-A691-EB2018B7A1D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3D1A9-C690-479B-95EB-DD4A454FDF36}" type="datetimeFigureOut">
              <a:rPr lang="cs-CZ" smtClean="0"/>
              <a:t>31.07.2022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D2AB9-4759-41BF-A691-EB2018B7A1D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3D1A9-C690-479B-95EB-DD4A454FDF36}" type="datetimeFigureOut">
              <a:rPr lang="cs-CZ" smtClean="0"/>
              <a:t>31.07.2022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D2AB9-4759-41BF-A691-EB2018B7A1D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3D1A9-C690-479B-95EB-DD4A454FDF36}" type="datetimeFigureOut">
              <a:rPr lang="cs-CZ" smtClean="0"/>
              <a:t>31.07.2022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D2AB9-4759-41BF-A691-EB2018B7A1D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3D1A9-C690-479B-95EB-DD4A454FDF36}" type="datetimeFigureOut">
              <a:rPr lang="cs-CZ" smtClean="0"/>
              <a:t>31.07.2022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D2AB9-4759-41BF-A691-EB2018B7A1D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3D1A9-C690-479B-95EB-DD4A454FDF36}" type="datetimeFigureOut">
              <a:rPr lang="cs-CZ" smtClean="0"/>
              <a:t>31.07.2022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D2AB9-4759-41BF-A691-EB2018B7A1D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3D1A9-C690-479B-95EB-DD4A454FDF36}" type="datetimeFigureOut">
              <a:rPr lang="cs-CZ" smtClean="0"/>
              <a:t>31.07.2022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D2AB9-4759-41BF-A691-EB2018B7A1D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3D1A9-C690-479B-95EB-DD4A454FDF36}" type="datetimeFigureOut">
              <a:rPr lang="cs-CZ" smtClean="0"/>
              <a:t>31.07.2022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D2AB9-4759-41BF-A691-EB2018B7A1D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D3D1A9-C690-479B-95EB-DD4A454FDF36}" type="datetimeFigureOut">
              <a:rPr lang="cs-CZ" smtClean="0"/>
              <a:t>31.07.2022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CD2AB9-4759-41BF-A691-EB2018B7A1D6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avoúhlý trojúhelník 4"/>
          <p:cNvSpPr/>
          <p:nvPr/>
        </p:nvSpPr>
        <p:spPr>
          <a:xfrm rot="-2700000">
            <a:off x="1301454" y="-270174"/>
            <a:ext cx="1800000" cy="1800000"/>
          </a:xfrm>
          <a:prstGeom prst="rtTriangl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Pravoúhlý trojúhelník 6"/>
          <p:cNvSpPr/>
          <p:nvPr/>
        </p:nvSpPr>
        <p:spPr>
          <a:xfrm rot="13500000">
            <a:off x="33719" y="1009124"/>
            <a:ext cx="1800000" cy="1800000"/>
          </a:xfrm>
          <a:prstGeom prst="rt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bdélník 7"/>
          <p:cNvSpPr>
            <a:spLocks noChangeAspect="1"/>
          </p:cNvSpPr>
          <p:nvPr/>
        </p:nvSpPr>
        <p:spPr>
          <a:xfrm rot="2700000">
            <a:off x="1797719" y="2089124"/>
            <a:ext cx="900000" cy="900000"/>
          </a:xfrm>
          <a:prstGeom prst="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Pravoúhlý trojúhelník 8"/>
          <p:cNvSpPr>
            <a:spLocks/>
          </p:cNvSpPr>
          <p:nvPr/>
        </p:nvSpPr>
        <p:spPr>
          <a:xfrm rot="8100000">
            <a:off x="1149719" y="2737124"/>
            <a:ext cx="900000" cy="900000"/>
          </a:xfrm>
          <a:prstGeom prst="rtTriangle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Pravoúhlý trojúhelník 9"/>
          <p:cNvSpPr>
            <a:spLocks/>
          </p:cNvSpPr>
          <p:nvPr/>
        </p:nvSpPr>
        <p:spPr>
          <a:xfrm rot="2700000">
            <a:off x="2409719" y="1441124"/>
            <a:ext cx="900000" cy="900000"/>
          </a:xfrm>
          <a:prstGeom prst="rt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Kosoúhelník 10"/>
          <p:cNvSpPr/>
          <p:nvPr/>
        </p:nvSpPr>
        <p:spPr>
          <a:xfrm rot="8100000">
            <a:off x="2301719" y="1117124"/>
            <a:ext cx="1728000" cy="900000"/>
          </a:xfrm>
          <a:prstGeom prst="parallelogram">
            <a:avLst>
              <a:gd name="adj" fmla="val 98784"/>
            </a:avLst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Pravoúhlý trojúhelník 11"/>
          <p:cNvSpPr/>
          <p:nvPr/>
        </p:nvSpPr>
        <p:spPr>
          <a:xfrm rot="16200000">
            <a:off x="2193719" y="1934324"/>
            <a:ext cx="1270800" cy="1270800"/>
          </a:xfrm>
          <a:prstGeom prst="rtTriangl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TextovéPole 12"/>
          <p:cNvSpPr txBox="1"/>
          <p:nvPr/>
        </p:nvSpPr>
        <p:spPr>
          <a:xfrm>
            <a:off x="4071934" y="2000240"/>
            <a:ext cx="37862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Tangram</a:t>
            </a:r>
            <a:endParaRPr lang="cs-CZ" sz="4000" b="1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ovéPole 13"/>
          <p:cNvSpPr txBox="1"/>
          <p:nvPr/>
        </p:nvSpPr>
        <p:spPr>
          <a:xfrm>
            <a:off x="1142976" y="4286256"/>
            <a:ext cx="68580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 smtClean="0"/>
              <a:t>Otáčením a posouváním jednotlivých dílků </a:t>
            </a:r>
            <a:r>
              <a:rPr lang="cs-CZ" sz="2400" dirty="0" err="1" smtClean="0"/>
              <a:t>tangramu</a:t>
            </a:r>
            <a:r>
              <a:rPr lang="cs-CZ" sz="2400" dirty="0" smtClean="0"/>
              <a:t> vytvoříš obrázky</a:t>
            </a:r>
            <a:endParaRPr lang="cs-CZ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avoúhlý trojúhelník 4"/>
          <p:cNvSpPr/>
          <p:nvPr/>
        </p:nvSpPr>
        <p:spPr>
          <a:xfrm rot="-2700000">
            <a:off x="1301454" y="-270174"/>
            <a:ext cx="1800000" cy="1800000"/>
          </a:xfrm>
          <a:prstGeom prst="rtTriangl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Pravoúhlý trojúhelník 6"/>
          <p:cNvSpPr/>
          <p:nvPr/>
        </p:nvSpPr>
        <p:spPr>
          <a:xfrm rot="13500000">
            <a:off x="33719" y="1009124"/>
            <a:ext cx="1800000" cy="1800000"/>
          </a:xfrm>
          <a:prstGeom prst="rt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bdélník 7"/>
          <p:cNvSpPr>
            <a:spLocks noChangeAspect="1"/>
          </p:cNvSpPr>
          <p:nvPr/>
        </p:nvSpPr>
        <p:spPr>
          <a:xfrm rot="2700000">
            <a:off x="1797719" y="2089124"/>
            <a:ext cx="900000" cy="900000"/>
          </a:xfrm>
          <a:prstGeom prst="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Pravoúhlý trojúhelník 8"/>
          <p:cNvSpPr>
            <a:spLocks/>
          </p:cNvSpPr>
          <p:nvPr/>
        </p:nvSpPr>
        <p:spPr>
          <a:xfrm rot="8100000">
            <a:off x="1149719" y="2737124"/>
            <a:ext cx="900000" cy="900000"/>
          </a:xfrm>
          <a:prstGeom prst="rtTriangle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Pravoúhlý trojúhelník 9"/>
          <p:cNvSpPr>
            <a:spLocks/>
          </p:cNvSpPr>
          <p:nvPr/>
        </p:nvSpPr>
        <p:spPr>
          <a:xfrm rot="2700000">
            <a:off x="2409719" y="1441124"/>
            <a:ext cx="900000" cy="900000"/>
          </a:xfrm>
          <a:prstGeom prst="rt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Kosoúhelník 10"/>
          <p:cNvSpPr/>
          <p:nvPr/>
        </p:nvSpPr>
        <p:spPr>
          <a:xfrm rot="8100000">
            <a:off x="2301719" y="1117124"/>
            <a:ext cx="1728000" cy="900000"/>
          </a:xfrm>
          <a:prstGeom prst="parallelogram">
            <a:avLst>
              <a:gd name="adj" fmla="val 98784"/>
            </a:avLst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Pravoúhlý trojúhelník 11"/>
          <p:cNvSpPr/>
          <p:nvPr/>
        </p:nvSpPr>
        <p:spPr>
          <a:xfrm rot="16200000">
            <a:off x="2193719" y="1934324"/>
            <a:ext cx="1270800" cy="1270800"/>
          </a:xfrm>
          <a:prstGeom prst="rtTriangl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57620" y="500042"/>
            <a:ext cx="4810127" cy="301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avoúhlý trojúhelník 4"/>
          <p:cNvSpPr/>
          <p:nvPr/>
        </p:nvSpPr>
        <p:spPr>
          <a:xfrm rot="-2700000">
            <a:off x="1301454" y="-270174"/>
            <a:ext cx="1800000" cy="1800000"/>
          </a:xfrm>
          <a:prstGeom prst="rtTriangl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Pravoúhlý trojúhelník 6"/>
          <p:cNvSpPr/>
          <p:nvPr/>
        </p:nvSpPr>
        <p:spPr>
          <a:xfrm rot="13500000">
            <a:off x="33719" y="1009124"/>
            <a:ext cx="1800000" cy="1800000"/>
          </a:xfrm>
          <a:prstGeom prst="rt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bdélník 7"/>
          <p:cNvSpPr>
            <a:spLocks noChangeAspect="1"/>
          </p:cNvSpPr>
          <p:nvPr/>
        </p:nvSpPr>
        <p:spPr>
          <a:xfrm rot="2700000">
            <a:off x="1797719" y="2089124"/>
            <a:ext cx="900000" cy="900000"/>
          </a:xfrm>
          <a:prstGeom prst="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Pravoúhlý trojúhelník 8"/>
          <p:cNvSpPr>
            <a:spLocks/>
          </p:cNvSpPr>
          <p:nvPr/>
        </p:nvSpPr>
        <p:spPr>
          <a:xfrm rot="8100000">
            <a:off x="1149719" y="2737124"/>
            <a:ext cx="900000" cy="900000"/>
          </a:xfrm>
          <a:prstGeom prst="rtTriangle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Pravoúhlý trojúhelník 9"/>
          <p:cNvSpPr>
            <a:spLocks/>
          </p:cNvSpPr>
          <p:nvPr/>
        </p:nvSpPr>
        <p:spPr>
          <a:xfrm rot="2700000">
            <a:off x="2409719" y="1441124"/>
            <a:ext cx="900000" cy="900000"/>
          </a:xfrm>
          <a:prstGeom prst="rt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Kosoúhelník 10"/>
          <p:cNvSpPr/>
          <p:nvPr/>
        </p:nvSpPr>
        <p:spPr>
          <a:xfrm rot="8100000">
            <a:off x="2301719" y="1117124"/>
            <a:ext cx="1728000" cy="900000"/>
          </a:xfrm>
          <a:prstGeom prst="parallelogram">
            <a:avLst>
              <a:gd name="adj" fmla="val 98784"/>
            </a:avLst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Pravoúhlý trojúhelník 11"/>
          <p:cNvSpPr/>
          <p:nvPr/>
        </p:nvSpPr>
        <p:spPr>
          <a:xfrm rot="16200000">
            <a:off x="2193719" y="1934324"/>
            <a:ext cx="1270800" cy="1270800"/>
          </a:xfrm>
          <a:prstGeom prst="rtTriangl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57686" y="428604"/>
            <a:ext cx="3790952" cy="3492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avoúhlý trojúhelník 4"/>
          <p:cNvSpPr/>
          <p:nvPr/>
        </p:nvSpPr>
        <p:spPr>
          <a:xfrm rot="-2700000">
            <a:off x="1301454" y="-270174"/>
            <a:ext cx="1800000" cy="1800000"/>
          </a:xfrm>
          <a:prstGeom prst="rtTriangl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Pravoúhlý trojúhelník 6"/>
          <p:cNvSpPr/>
          <p:nvPr/>
        </p:nvSpPr>
        <p:spPr>
          <a:xfrm rot="13500000">
            <a:off x="33719" y="1009124"/>
            <a:ext cx="1800000" cy="1800000"/>
          </a:xfrm>
          <a:prstGeom prst="rt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bdélník 7"/>
          <p:cNvSpPr>
            <a:spLocks noChangeAspect="1"/>
          </p:cNvSpPr>
          <p:nvPr/>
        </p:nvSpPr>
        <p:spPr>
          <a:xfrm rot="2700000">
            <a:off x="1797719" y="2089124"/>
            <a:ext cx="900000" cy="900000"/>
          </a:xfrm>
          <a:prstGeom prst="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Pravoúhlý trojúhelník 8"/>
          <p:cNvSpPr>
            <a:spLocks/>
          </p:cNvSpPr>
          <p:nvPr/>
        </p:nvSpPr>
        <p:spPr>
          <a:xfrm rot="8100000">
            <a:off x="1149719" y="2737124"/>
            <a:ext cx="900000" cy="900000"/>
          </a:xfrm>
          <a:prstGeom prst="rtTriangle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Pravoúhlý trojúhelník 9"/>
          <p:cNvSpPr>
            <a:spLocks/>
          </p:cNvSpPr>
          <p:nvPr/>
        </p:nvSpPr>
        <p:spPr>
          <a:xfrm rot="2700000">
            <a:off x="2409719" y="1441124"/>
            <a:ext cx="900000" cy="900000"/>
          </a:xfrm>
          <a:prstGeom prst="rt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Kosoúhelník 10"/>
          <p:cNvSpPr/>
          <p:nvPr/>
        </p:nvSpPr>
        <p:spPr>
          <a:xfrm rot="8100000">
            <a:off x="2301719" y="1117124"/>
            <a:ext cx="1728000" cy="900000"/>
          </a:xfrm>
          <a:prstGeom prst="parallelogram">
            <a:avLst>
              <a:gd name="adj" fmla="val 98784"/>
            </a:avLst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Pravoúhlý trojúhelník 11"/>
          <p:cNvSpPr/>
          <p:nvPr/>
        </p:nvSpPr>
        <p:spPr>
          <a:xfrm rot="16200000">
            <a:off x="2193719" y="1934324"/>
            <a:ext cx="1270800" cy="1270800"/>
          </a:xfrm>
          <a:prstGeom prst="rtTriangl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65296" y="285728"/>
            <a:ext cx="4573864" cy="3143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avoúhlý trojúhelník 4"/>
          <p:cNvSpPr/>
          <p:nvPr/>
        </p:nvSpPr>
        <p:spPr>
          <a:xfrm rot="-2700000">
            <a:off x="1301454" y="-270174"/>
            <a:ext cx="1800000" cy="1800000"/>
          </a:xfrm>
          <a:prstGeom prst="rtTriangl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Pravoúhlý trojúhelník 6"/>
          <p:cNvSpPr/>
          <p:nvPr/>
        </p:nvSpPr>
        <p:spPr>
          <a:xfrm rot="13500000">
            <a:off x="33719" y="1009124"/>
            <a:ext cx="1800000" cy="1800000"/>
          </a:xfrm>
          <a:prstGeom prst="rt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bdélník 7"/>
          <p:cNvSpPr>
            <a:spLocks noChangeAspect="1"/>
          </p:cNvSpPr>
          <p:nvPr/>
        </p:nvSpPr>
        <p:spPr>
          <a:xfrm rot="2700000">
            <a:off x="1797719" y="2089124"/>
            <a:ext cx="900000" cy="900000"/>
          </a:xfrm>
          <a:prstGeom prst="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Pravoúhlý trojúhelník 8"/>
          <p:cNvSpPr>
            <a:spLocks/>
          </p:cNvSpPr>
          <p:nvPr/>
        </p:nvSpPr>
        <p:spPr>
          <a:xfrm rot="8100000">
            <a:off x="1149719" y="2737124"/>
            <a:ext cx="900000" cy="900000"/>
          </a:xfrm>
          <a:prstGeom prst="rtTriangle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Pravoúhlý trojúhelník 9"/>
          <p:cNvSpPr>
            <a:spLocks/>
          </p:cNvSpPr>
          <p:nvPr/>
        </p:nvSpPr>
        <p:spPr>
          <a:xfrm rot="2700000">
            <a:off x="2409719" y="1441124"/>
            <a:ext cx="900000" cy="900000"/>
          </a:xfrm>
          <a:prstGeom prst="rt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Kosoúhelník 10"/>
          <p:cNvSpPr/>
          <p:nvPr/>
        </p:nvSpPr>
        <p:spPr>
          <a:xfrm rot="8100000">
            <a:off x="2301719" y="1117124"/>
            <a:ext cx="1728000" cy="900000"/>
          </a:xfrm>
          <a:prstGeom prst="parallelogram">
            <a:avLst>
              <a:gd name="adj" fmla="val 98784"/>
            </a:avLst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Pravoúhlý trojúhelník 11"/>
          <p:cNvSpPr/>
          <p:nvPr/>
        </p:nvSpPr>
        <p:spPr>
          <a:xfrm rot="16200000">
            <a:off x="2193719" y="1934324"/>
            <a:ext cx="1270800" cy="1270800"/>
          </a:xfrm>
          <a:prstGeom prst="rtTriangl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86314" y="928670"/>
            <a:ext cx="3019427" cy="480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avoúhlý trojúhelník 4"/>
          <p:cNvSpPr/>
          <p:nvPr/>
        </p:nvSpPr>
        <p:spPr>
          <a:xfrm rot="-2700000">
            <a:off x="1301454" y="-270174"/>
            <a:ext cx="1800000" cy="1800000"/>
          </a:xfrm>
          <a:prstGeom prst="rtTriangl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Pravoúhlý trojúhelník 6"/>
          <p:cNvSpPr/>
          <p:nvPr/>
        </p:nvSpPr>
        <p:spPr>
          <a:xfrm rot="13500000">
            <a:off x="33719" y="1009124"/>
            <a:ext cx="1800000" cy="1800000"/>
          </a:xfrm>
          <a:prstGeom prst="rt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bdélník 7"/>
          <p:cNvSpPr>
            <a:spLocks noChangeAspect="1"/>
          </p:cNvSpPr>
          <p:nvPr/>
        </p:nvSpPr>
        <p:spPr>
          <a:xfrm rot="2700000">
            <a:off x="1797719" y="2089124"/>
            <a:ext cx="900000" cy="900000"/>
          </a:xfrm>
          <a:prstGeom prst="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Pravoúhlý trojúhelník 8"/>
          <p:cNvSpPr>
            <a:spLocks/>
          </p:cNvSpPr>
          <p:nvPr/>
        </p:nvSpPr>
        <p:spPr>
          <a:xfrm rot="8100000">
            <a:off x="1149719" y="2737124"/>
            <a:ext cx="900000" cy="900000"/>
          </a:xfrm>
          <a:prstGeom prst="rtTriangle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Pravoúhlý trojúhelník 9"/>
          <p:cNvSpPr>
            <a:spLocks/>
          </p:cNvSpPr>
          <p:nvPr/>
        </p:nvSpPr>
        <p:spPr>
          <a:xfrm rot="2700000">
            <a:off x="2409719" y="1441124"/>
            <a:ext cx="900000" cy="900000"/>
          </a:xfrm>
          <a:prstGeom prst="rt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Kosoúhelník 10"/>
          <p:cNvSpPr/>
          <p:nvPr/>
        </p:nvSpPr>
        <p:spPr>
          <a:xfrm rot="8100000">
            <a:off x="2301719" y="1117124"/>
            <a:ext cx="1728000" cy="900000"/>
          </a:xfrm>
          <a:prstGeom prst="parallelogram">
            <a:avLst>
              <a:gd name="adj" fmla="val 98784"/>
            </a:avLst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Pravoúhlý trojúhelník 11"/>
          <p:cNvSpPr/>
          <p:nvPr/>
        </p:nvSpPr>
        <p:spPr>
          <a:xfrm rot="16200000">
            <a:off x="2193719" y="1934324"/>
            <a:ext cx="1270800" cy="1270800"/>
          </a:xfrm>
          <a:prstGeom prst="rtTriangl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TextovéPole 12"/>
          <p:cNvSpPr txBox="1"/>
          <p:nvPr/>
        </p:nvSpPr>
        <p:spPr>
          <a:xfrm>
            <a:off x="4071934" y="428604"/>
            <a:ext cx="3071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Další obrázky:</a:t>
            </a:r>
            <a:endParaRPr lang="cs-CZ" dirty="0"/>
          </a:p>
        </p:txBody>
      </p:sp>
      <p:sp>
        <p:nvSpPr>
          <p:cNvPr id="14" name="Pravoúhlý trojúhelník 13"/>
          <p:cNvSpPr/>
          <p:nvPr/>
        </p:nvSpPr>
        <p:spPr>
          <a:xfrm rot="-2700000">
            <a:off x="5730610" y="158454"/>
            <a:ext cx="1800000" cy="1800000"/>
          </a:xfrm>
          <a:prstGeom prst="rtTriangl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Pravoúhlý trojúhelník 14"/>
          <p:cNvSpPr/>
          <p:nvPr/>
        </p:nvSpPr>
        <p:spPr>
          <a:xfrm rot="13500000">
            <a:off x="4462875" y="1437752"/>
            <a:ext cx="1800000" cy="1800000"/>
          </a:xfrm>
          <a:prstGeom prst="rt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Obdélník 15"/>
          <p:cNvSpPr>
            <a:spLocks noChangeAspect="1"/>
          </p:cNvSpPr>
          <p:nvPr/>
        </p:nvSpPr>
        <p:spPr>
          <a:xfrm rot="2700000">
            <a:off x="6226875" y="2517752"/>
            <a:ext cx="900000" cy="900000"/>
          </a:xfrm>
          <a:prstGeom prst="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Pravoúhlý trojúhelník 16"/>
          <p:cNvSpPr>
            <a:spLocks/>
          </p:cNvSpPr>
          <p:nvPr/>
        </p:nvSpPr>
        <p:spPr>
          <a:xfrm rot="8100000">
            <a:off x="5578875" y="3165752"/>
            <a:ext cx="900000" cy="900000"/>
          </a:xfrm>
          <a:prstGeom prst="rtTriangle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Pravoúhlý trojúhelník 17"/>
          <p:cNvSpPr>
            <a:spLocks/>
          </p:cNvSpPr>
          <p:nvPr/>
        </p:nvSpPr>
        <p:spPr>
          <a:xfrm rot="2700000">
            <a:off x="6838875" y="1869752"/>
            <a:ext cx="900000" cy="900000"/>
          </a:xfrm>
          <a:prstGeom prst="rt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Kosoúhelník 18"/>
          <p:cNvSpPr/>
          <p:nvPr/>
        </p:nvSpPr>
        <p:spPr>
          <a:xfrm rot="8100000">
            <a:off x="6730875" y="1545752"/>
            <a:ext cx="1728000" cy="900000"/>
          </a:xfrm>
          <a:prstGeom prst="parallelogram">
            <a:avLst>
              <a:gd name="adj" fmla="val 98784"/>
            </a:avLst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Pravoúhlý trojúhelník 19"/>
          <p:cNvSpPr/>
          <p:nvPr/>
        </p:nvSpPr>
        <p:spPr>
          <a:xfrm rot="16200000">
            <a:off x="6622875" y="2362952"/>
            <a:ext cx="1270800" cy="1270800"/>
          </a:xfrm>
          <a:prstGeom prst="rtTriangl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avoúhlý trojúhelník 4"/>
          <p:cNvSpPr/>
          <p:nvPr/>
        </p:nvSpPr>
        <p:spPr>
          <a:xfrm rot="-2700000">
            <a:off x="1301454" y="-270174"/>
            <a:ext cx="1800000" cy="1800000"/>
          </a:xfrm>
          <a:prstGeom prst="rtTriangl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Pravoúhlý trojúhelník 6"/>
          <p:cNvSpPr/>
          <p:nvPr/>
        </p:nvSpPr>
        <p:spPr>
          <a:xfrm rot="13500000">
            <a:off x="33719" y="1009124"/>
            <a:ext cx="1800000" cy="1800000"/>
          </a:xfrm>
          <a:prstGeom prst="rt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bdélník 7"/>
          <p:cNvSpPr>
            <a:spLocks noChangeAspect="1"/>
          </p:cNvSpPr>
          <p:nvPr/>
        </p:nvSpPr>
        <p:spPr>
          <a:xfrm rot="2700000">
            <a:off x="1797719" y="2089124"/>
            <a:ext cx="900000" cy="900000"/>
          </a:xfrm>
          <a:prstGeom prst="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Pravoúhlý trojúhelník 8"/>
          <p:cNvSpPr>
            <a:spLocks/>
          </p:cNvSpPr>
          <p:nvPr/>
        </p:nvSpPr>
        <p:spPr>
          <a:xfrm rot="8100000">
            <a:off x="1149719" y="2737124"/>
            <a:ext cx="900000" cy="900000"/>
          </a:xfrm>
          <a:prstGeom prst="rtTriangle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Pravoúhlý trojúhelník 9"/>
          <p:cNvSpPr>
            <a:spLocks/>
          </p:cNvSpPr>
          <p:nvPr/>
        </p:nvSpPr>
        <p:spPr>
          <a:xfrm rot="2700000">
            <a:off x="2409719" y="1441124"/>
            <a:ext cx="900000" cy="900000"/>
          </a:xfrm>
          <a:prstGeom prst="rt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Kosoúhelník 10"/>
          <p:cNvSpPr/>
          <p:nvPr/>
        </p:nvSpPr>
        <p:spPr>
          <a:xfrm rot="8100000">
            <a:off x="2301719" y="1117124"/>
            <a:ext cx="1728000" cy="900000"/>
          </a:xfrm>
          <a:prstGeom prst="parallelogram">
            <a:avLst>
              <a:gd name="adj" fmla="val 98784"/>
            </a:avLst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Pravoúhlý trojúhelník 11"/>
          <p:cNvSpPr/>
          <p:nvPr/>
        </p:nvSpPr>
        <p:spPr>
          <a:xfrm rot="16200000">
            <a:off x="2193719" y="1934324"/>
            <a:ext cx="1270800" cy="1270800"/>
          </a:xfrm>
          <a:prstGeom prst="rtTriangl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Pravoúhlý trojúhelník 18"/>
          <p:cNvSpPr/>
          <p:nvPr/>
        </p:nvSpPr>
        <p:spPr>
          <a:xfrm rot="-2700000">
            <a:off x="5230544" y="-198736"/>
            <a:ext cx="1800000" cy="1800000"/>
          </a:xfrm>
          <a:prstGeom prst="rtTriangl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Pravoúhlý trojúhelník 19"/>
          <p:cNvSpPr/>
          <p:nvPr/>
        </p:nvSpPr>
        <p:spPr>
          <a:xfrm rot="13500000">
            <a:off x="3962809" y="1080562"/>
            <a:ext cx="1800000" cy="1800000"/>
          </a:xfrm>
          <a:prstGeom prst="rt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Obdélník 20"/>
          <p:cNvSpPr>
            <a:spLocks noChangeAspect="1"/>
          </p:cNvSpPr>
          <p:nvPr/>
        </p:nvSpPr>
        <p:spPr>
          <a:xfrm rot="2700000">
            <a:off x="5726809" y="2160562"/>
            <a:ext cx="900000" cy="900000"/>
          </a:xfrm>
          <a:prstGeom prst="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Pravoúhlý trojúhelník 21"/>
          <p:cNvSpPr>
            <a:spLocks/>
          </p:cNvSpPr>
          <p:nvPr/>
        </p:nvSpPr>
        <p:spPr>
          <a:xfrm rot="8100000">
            <a:off x="5078809" y="2808562"/>
            <a:ext cx="900000" cy="900000"/>
          </a:xfrm>
          <a:prstGeom prst="rtTriangle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Pravoúhlý trojúhelník 22"/>
          <p:cNvSpPr>
            <a:spLocks/>
          </p:cNvSpPr>
          <p:nvPr/>
        </p:nvSpPr>
        <p:spPr>
          <a:xfrm rot="2700000">
            <a:off x="6338809" y="1512562"/>
            <a:ext cx="900000" cy="900000"/>
          </a:xfrm>
          <a:prstGeom prst="rt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Kosoúhelník 23"/>
          <p:cNvSpPr/>
          <p:nvPr/>
        </p:nvSpPr>
        <p:spPr>
          <a:xfrm rot="8100000">
            <a:off x="6230809" y="1188562"/>
            <a:ext cx="1728000" cy="900000"/>
          </a:xfrm>
          <a:prstGeom prst="parallelogram">
            <a:avLst>
              <a:gd name="adj" fmla="val 98784"/>
            </a:avLst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Pravoúhlý trojúhelník 24"/>
          <p:cNvSpPr/>
          <p:nvPr/>
        </p:nvSpPr>
        <p:spPr>
          <a:xfrm rot="16200000">
            <a:off x="6122809" y="2005762"/>
            <a:ext cx="1270800" cy="1270800"/>
          </a:xfrm>
          <a:prstGeom prst="rtTriangl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avoúhlý trojúhelník 4"/>
          <p:cNvSpPr/>
          <p:nvPr/>
        </p:nvSpPr>
        <p:spPr>
          <a:xfrm rot="-2700000">
            <a:off x="1301454" y="-270174"/>
            <a:ext cx="1800000" cy="1800000"/>
          </a:xfrm>
          <a:prstGeom prst="rtTriangl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Pravoúhlý trojúhelník 6"/>
          <p:cNvSpPr/>
          <p:nvPr/>
        </p:nvSpPr>
        <p:spPr>
          <a:xfrm rot="13500000">
            <a:off x="33719" y="1009124"/>
            <a:ext cx="1800000" cy="1800000"/>
          </a:xfrm>
          <a:prstGeom prst="rt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bdélník 7"/>
          <p:cNvSpPr>
            <a:spLocks noChangeAspect="1"/>
          </p:cNvSpPr>
          <p:nvPr/>
        </p:nvSpPr>
        <p:spPr>
          <a:xfrm rot="2700000">
            <a:off x="1797719" y="2089124"/>
            <a:ext cx="900000" cy="900000"/>
          </a:xfrm>
          <a:prstGeom prst="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Pravoúhlý trojúhelník 8"/>
          <p:cNvSpPr>
            <a:spLocks/>
          </p:cNvSpPr>
          <p:nvPr/>
        </p:nvSpPr>
        <p:spPr>
          <a:xfrm rot="8100000">
            <a:off x="1149719" y="2737124"/>
            <a:ext cx="900000" cy="900000"/>
          </a:xfrm>
          <a:prstGeom prst="rtTriangle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Pravoúhlý trojúhelník 9"/>
          <p:cNvSpPr>
            <a:spLocks/>
          </p:cNvSpPr>
          <p:nvPr/>
        </p:nvSpPr>
        <p:spPr>
          <a:xfrm rot="2700000">
            <a:off x="2409719" y="1441124"/>
            <a:ext cx="900000" cy="900000"/>
          </a:xfrm>
          <a:prstGeom prst="rt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Kosoúhelník 10"/>
          <p:cNvSpPr/>
          <p:nvPr/>
        </p:nvSpPr>
        <p:spPr>
          <a:xfrm rot="8100000">
            <a:off x="2301719" y="1117124"/>
            <a:ext cx="1728000" cy="900000"/>
          </a:xfrm>
          <a:prstGeom prst="parallelogram">
            <a:avLst>
              <a:gd name="adj" fmla="val 98784"/>
            </a:avLst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Pravoúhlý trojúhelník 11"/>
          <p:cNvSpPr/>
          <p:nvPr/>
        </p:nvSpPr>
        <p:spPr>
          <a:xfrm rot="16200000">
            <a:off x="2193719" y="1934324"/>
            <a:ext cx="1270800" cy="1270800"/>
          </a:xfrm>
          <a:prstGeom prst="rtTriangl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Pravoúhlý trojúhelník 12"/>
          <p:cNvSpPr/>
          <p:nvPr/>
        </p:nvSpPr>
        <p:spPr>
          <a:xfrm rot="-2700000">
            <a:off x="5516296" y="-270174"/>
            <a:ext cx="1800000" cy="1800000"/>
          </a:xfrm>
          <a:prstGeom prst="rtTriangl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Pravoúhlý trojúhelník 13"/>
          <p:cNvSpPr/>
          <p:nvPr/>
        </p:nvSpPr>
        <p:spPr>
          <a:xfrm rot="13500000">
            <a:off x="4248561" y="1009124"/>
            <a:ext cx="1800000" cy="1800000"/>
          </a:xfrm>
          <a:prstGeom prst="rt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Obdélník 14"/>
          <p:cNvSpPr>
            <a:spLocks noChangeAspect="1"/>
          </p:cNvSpPr>
          <p:nvPr/>
        </p:nvSpPr>
        <p:spPr>
          <a:xfrm rot="2700000">
            <a:off x="6012561" y="2089124"/>
            <a:ext cx="900000" cy="900000"/>
          </a:xfrm>
          <a:prstGeom prst="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Pravoúhlý trojúhelník 15"/>
          <p:cNvSpPr>
            <a:spLocks/>
          </p:cNvSpPr>
          <p:nvPr/>
        </p:nvSpPr>
        <p:spPr>
          <a:xfrm rot="8100000">
            <a:off x="5364561" y="2737124"/>
            <a:ext cx="900000" cy="900000"/>
          </a:xfrm>
          <a:prstGeom prst="rtTriangle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Pravoúhlý trojúhelník 16"/>
          <p:cNvSpPr>
            <a:spLocks/>
          </p:cNvSpPr>
          <p:nvPr/>
        </p:nvSpPr>
        <p:spPr>
          <a:xfrm rot="2700000">
            <a:off x="6624561" y="1441124"/>
            <a:ext cx="900000" cy="900000"/>
          </a:xfrm>
          <a:prstGeom prst="rt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Kosoúhelník 17"/>
          <p:cNvSpPr/>
          <p:nvPr/>
        </p:nvSpPr>
        <p:spPr>
          <a:xfrm rot="8100000">
            <a:off x="6516561" y="1117124"/>
            <a:ext cx="1728000" cy="900000"/>
          </a:xfrm>
          <a:prstGeom prst="parallelogram">
            <a:avLst>
              <a:gd name="adj" fmla="val 98784"/>
            </a:avLst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Pravoúhlý trojúhelník 18"/>
          <p:cNvSpPr/>
          <p:nvPr/>
        </p:nvSpPr>
        <p:spPr>
          <a:xfrm rot="16200000">
            <a:off x="6408561" y="1934324"/>
            <a:ext cx="1270800" cy="1270800"/>
          </a:xfrm>
          <a:prstGeom prst="rtTriangl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Obrázek 12" descr="dum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628" y="0"/>
            <a:ext cx="3929090" cy="3683522"/>
          </a:xfrm>
          <a:prstGeom prst="rect">
            <a:avLst/>
          </a:prstGeom>
        </p:spPr>
      </p:pic>
      <p:sp>
        <p:nvSpPr>
          <p:cNvPr id="5" name="Pravoúhlý trojúhelník 4"/>
          <p:cNvSpPr/>
          <p:nvPr/>
        </p:nvSpPr>
        <p:spPr>
          <a:xfrm rot="-2700000">
            <a:off x="1301454" y="-270174"/>
            <a:ext cx="1800000" cy="1800000"/>
          </a:xfrm>
          <a:prstGeom prst="rtTriangl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Pravoúhlý trojúhelník 6"/>
          <p:cNvSpPr/>
          <p:nvPr/>
        </p:nvSpPr>
        <p:spPr>
          <a:xfrm rot="13500000">
            <a:off x="33719" y="1009124"/>
            <a:ext cx="1800000" cy="1800000"/>
          </a:xfrm>
          <a:prstGeom prst="rt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bdélník 7"/>
          <p:cNvSpPr>
            <a:spLocks noChangeAspect="1"/>
          </p:cNvSpPr>
          <p:nvPr/>
        </p:nvSpPr>
        <p:spPr>
          <a:xfrm rot="2700000">
            <a:off x="1797719" y="2089124"/>
            <a:ext cx="900000" cy="900000"/>
          </a:xfrm>
          <a:prstGeom prst="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Pravoúhlý trojúhelník 8"/>
          <p:cNvSpPr>
            <a:spLocks/>
          </p:cNvSpPr>
          <p:nvPr/>
        </p:nvSpPr>
        <p:spPr>
          <a:xfrm rot="8100000">
            <a:off x="1149719" y="2737124"/>
            <a:ext cx="900000" cy="900000"/>
          </a:xfrm>
          <a:prstGeom prst="rtTriangle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Pravoúhlý trojúhelník 9"/>
          <p:cNvSpPr>
            <a:spLocks/>
          </p:cNvSpPr>
          <p:nvPr/>
        </p:nvSpPr>
        <p:spPr>
          <a:xfrm rot="2700000">
            <a:off x="2409719" y="1441124"/>
            <a:ext cx="900000" cy="900000"/>
          </a:xfrm>
          <a:prstGeom prst="rt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Kosoúhelník 10"/>
          <p:cNvSpPr/>
          <p:nvPr/>
        </p:nvSpPr>
        <p:spPr>
          <a:xfrm rot="8100000">
            <a:off x="2301719" y="1117124"/>
            <a:ext cx="1728000" cy="900000"/>
          </a:xfrm>
          <a:prstGeom prst="parallelogram">
            <a:avLst>
              <a:gd name="adj" fmla="val 98784"/>
            </a:avLst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Pravoúhlý trojúhelník 11"/>
          <p:cNvSpPr/>
          <p:nvPr/>
        </p:nvSpPr>
        <p:spPr>
          <a:xfrm rot="16200000">
            <a:off x="2193719" y="1934324"/>
            <a:ext cx="1270800" cy="1270800"/>
          </a:xfrm>
          <a:prstGeom prst="rtTriangl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avoúhlý trojúhelník 4"/>
          <p:cNvSpPr/>
          <p:nvPr/>
        </p:nvSpPr>
        <p:spPr>
          <a:xfrm rot="-2700000">
            <a:off x="1301454" y="-270174"/>
            <a:ext cx="1800000" cy="1800000"/>
          </a:xfrm>
          <a:prstGeom prst="rtTriangl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Pravoúhlý trojúhelník 6"/>
          <p:cNvSpPr/>
          <p:nvPr/>
        </p:nvSpPr>
        <p:spPr>
          <a:xfrm rot="13500000">
            <a:off x="33719" y="1009124"/>
            <a:ext cx="1800000" cy="1800000"/>
          </a:xfrm>
          <a:prstGeom prst="rt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bdélník 7"/>
          <p:cNvSpPr>
            <a:spLocks noChangeAspect="1"/>
          </p:cNvSpPr>
          <p:nvPr/>
        </p:nvSpPr>
        <p:spPr>
          <a:xfrm rot="2700000">
            <a:off x="1797719" y="2089124"/>
            <a:ext cx="900000" cy="900000"/>
          </a:xfrm>
          <a:prstGeom prst="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Pravoúhlý trojúhelník 8"/>
          <p:cNvSpPr>
            <a:spLocks/>
          </p:cNvSpPr>
          <p:nvPr/>
        </p:nvSpPr>
        <p:spPr>
          <a:xfrm rot="8100000">
            <a:off x="1149719" y="2737124"/>
            <a:ext cx="900000" cy="900000"/>
          </a:xfrm>
          <a:prstGeom prst="rtTriangle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Pravoúhlý trojúhelník 9"/>
          <p:cNvSpPr>
            <a:spLocks/>
          </p:cNvSpPr>
          <p:nvPr/>
        </p:nvSpPr>
        <p:spPr>
          <a:xfrm rot="2700000">
            <a:off x="2409719" y="1441124"/>
            <a:ext cx="900000" cy="900000"/>
          </a:xfrm>
          <a:prstGeom prst="rt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Kosoúhelník 10"/>
          <p:cNvSpPr/>
          <p:nvPr/>
        </p:nvSpPr>
        <p:spPr>
          <a:xfrm rot="8100000">
            <a:off x="2301719" y="1117124"/>
            <a:ext cx="1728000" cy="900000"/>
          </a:xfrm>
          <a:prstGeom prst="parallelogram">
            <a:avLst>
              <a:gd name="adj" fmla="val 98784"/>
            </a:avLst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Pravoúhlý trojúhelník 11"/>
          <p:cNvSpPr/>
          <p:nvPr/>
        </p:nvSpPr>
        <p:spPr>
          <a:xfrm rot="16200000">
            <a:off x="2193719" y="1934324"/>
            <a:ext cx="1270800" cy="1270800"/>
          </a:xfrm>
          <a:prstGeom prst="rtTriangl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0562" y="214290"/>
            <a:ext cx="4048125" cy="302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avoúhlý trojúhelník 4"/>
          <p:cNvSpPr/>
          <p:nvPr/>
        </p:nvSpPr>
        <p:spPr>
          <a:xfrm rot="-2700000">
            <a:off x="1301454" y="-270174"/>
            <a:ext cx="1800000" cy="1800000"/>
          </a:xfrm>
          <a:prstGeom prst="rtTriangl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Pravoúhlý trojúhelník 6"/>
          <p:cNvSpPr/>
          <p:nvPr/>
        </p:nvSpPr>
        <p:spPr>
          <a:xfrm rot="13500000">
            <a:off x="33719" y="1009124"/>
            <a:ext cx="1800000" cy="1800000"/>
          </a:xfrm>
          <a:prstGeom prst="rt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bdélník 7"/>
          <p:cNvSpPr>
            <a:spLocks noChangeAspect="1"/>
          </p:cNvSpPr>
          <p:nvPr/>
        </p:nvSpPr>
        <p:spPr>
          <a:xfrm rot="2700000">
            <a:off x="1797719" y="2089124"/>
            <a:ext cx="900000" cy="900000"/>
          </a:xfrm>
          <a:prstGeom prst="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Pravoúhlý trojúhelník 8"/>
          <p:cNvSpPr>
            <a:spLocks/>
          </p:cNvSpPr>
          <p:nvPr/>
        </p:nvSpPr>
        <p:spPr>
          <a:xfrm rot="8100000">
            <a:off x="1149719" y="2737124"/>
            <a:ext cx="900000" cy="900000"/>
          </a:xfrm>
          <a:prstGeom prst="rtTriangle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Pravoúhlý trojúhelník 9"/>
          <p:cNvSpPr>
            <a:spLocks/>
          </p:cNvSpPr>
          <p:nvPr/>
        </p:nvSpPr>
        <p:spPr>
          <a:xfrm rot="2700000">
            <a:off x="2409719" y="1441124"/>
            <a:ext cx="900000" cy="900000"/>
          </a:xfrm>
          <a:prstGeom prst="rt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Kosoúhelník 10"/>
          <p:cNvSpPr/>
          <p:nvPr/>
        </p:nvSpPr>
        <p:spPr>
          <a:xfrm rot="8100000">
            <a:off x="2301719" y="1117124"/>
            <a:ext cx="1728000" cy="900000"/>
          </a:xfrm>
          <a:prstGeom prst="parallelogram">
            <a:avLst>
              <a:gd name="adj" fmla="val 98784"/>
            </a:avLst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Pravoúhlý trojúhelník 11"/>
          <p:cNvSpPr/>
          <p:nvPr/>
        </p:nvSpPr>
        <p:spPr>
          <a:xfrm rot="16200000">
            <a:off x="2193719" y="1934324"/>
            <a:ext cx="1270800" cy="1270800"/>
          </a:xfrm>
          <a:prstGeom prst="rtTriangl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71934" y="642918"/>
            <a:ext cx="4638675" cy="260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avoúhlý trojúhelník 4"/>
          <p:cNvSpPr/>
          <p:nvPr/>
        </p:nvSpPr>
        <p:spPr>
          <a:xfrm rot="-2700000">
            <a:off x="1301454" y="-270174"/>
            <a:ext cx="1800000" cy="1800000"/>
          </a:xfrm>
          <a:prstGeom prst="rtTriangl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Pravoúhlý trojúhelník 6"/>
          <p:cNvSpPr/>
          <p:nvPr/>
        </p:nvSpPr>
        <p:spPr>
          <a:xfrm rot="13500000">
            <a:off x="33719" y="1009124"/>
            <a:ext cx="1800000" cy="1800000"/>
          </a:xfrm>
          <a:prstGeom prst="rt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bdélník 7"/>
          <p:cNvSpPr>
            <a:spLocks noChangeAspect="1"/>
          </p:cNvSpPr>
          <p:nvPr/>
        </p:nvSpPr>
        <p:spPr>
          <a:xfrm rot="2700000">
            <a:off x="1797719" y="2089124"/>
            <a:ext cx="900000" cy="900000"/>
          </a:xfrm>
          <a:prstGeom prst="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Pravoúhlý trojúhelník 8"/>
          <p:cNvSpPr>
            <a:spLocks/>
          </p:cNvSpPr>
          <p:nvPr/>
        </p:nvSpPr>
        <p:spPr>
          <a:xfrm rot="8100000">
            <a:off x="1149719" y="2737124"/>
            <a:ext cx="900000" cy="900000"/>
          </a:xfrm>
          <a:prstGeom prst="rtTriangle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Pravoúhlý trojúhelník 9"/>
          <p:cNvSpPr>
            <a:spLocks/>
          </p:cNvSpPr>
          <p:nvPr/>
        </p:nvSpPr>
        <p:spPr>
          <a:xfrm rot="2700000">
            <a:off x="2409719" y="1441124"/>
            <a:ext cx="900000" cy="900000"/>
          </a:xfrm>
          <a:prstGeom prst="rt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Kosoúhelník 10"/>
          <p:cNvSpPr/>
          <p:nvPr/>
        </p:nvSpPr>
        <p:spPr>
          <a:xfrm rot="8100000">
            <a:off x="2301719" y="1117124"/>
            <a:ext cx="1728000" cy="900000"/>
          </a:xfrm>
          <a:prstGeom prst="parallelogram">
            <a:avLst>
              <a:gd name="adj" fmla="val 98784"/>
            </a:avLst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Pravoúhlý trojúhelník 11"/>
          <p:cNvSpPr/>
          <p:nvPr/>
        </p:nvSpPr>
        <p:spPr>
          <a:xfrm rot="16200000">
            <a:off x="2193719" y="1934324"/>
            <a:ext cx="1270800" cy="1270800"/>
          </a:xfrm>
          <a:prstGeom prst="rtTriangl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57686" y="500042"/>
            <a:ext cx="4136260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avoúhlý trojúhelník 4"/>
          <p:cNvSpPr/>
          <p:nvPr/>
        </p:nvSpPr>
        <p:spPr>
          <a:xfrm rot="-2700000">
            <a:off x="1301454" y="-270174"/>
            <a:ext cx="1800000" cy="1800000"/>
          </a:xfrm>
          <a:prstGeom prst="rtTriangl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Pravoúhlý trojúhelník 6"/>
          <p:cNvSpPr/>
          <p:nvPr/>
        </p:nvSpPr>
        <p:spPr>
          <a:xfrm rot="13500000">
            <a:off x="33719" y="1009124"/>
            <a:ext cx="1800000" cy="1800000"/>
          </a:xfrm>
          <a:prstGeom prst="rt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bdélník 7"/>
          <p:cNvSpPr>
            <a:spLocks noChangeAspect="1"/>
          </p:cNvSpPr>
          <p:nvPr/>
        </p:nvSpPr>
        <p:spPr>
          <a:xfrm rot="2700000">
            <a:off x="1797719" y="2089124"/>
            <a:ext cx="900000" cy="900000"/>
          </a:xfrm>
          <a:prstGeom prst="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Pravoúhlý trojúhelník 8"/>
          <p:cNvSpPr>
            <a:spLocks/>
          </p:cNvSpPr>
          <p:nvPr/>
        </p:nvSpPr>
        <p:spPr>
          <a:xfrm rot="8100000">
            <a:off x="1149719" y="2737124"/>
            <a:ext cx="900000" cy="900000"/>
          </a:xfrm>
          <a:prstGeom prst="rtTriangle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Pravoúhlý trojúhelník 9"/>
          <p:cNvSpPr>
            <a:spLocks/>
          </p:cNvSpPr>
          <p:nvPr/>
        </p:nvSpPr>
        <p:spPr>
          <a:xfrm rot="2700000">
            <a:off x="2409719" y="1441124"/>
            <a:ext cx="900000" cy="900000"/>
          </a:xfrm>
          <a:prstGeom prst="rt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Kosoúhelník 10"/>
          <p:cNvSpPr/>
          <p:nvPr/>
        </p:nvSpPr>
        <p:spPr>
          <a:xfrm rot="8100000">
            <a:off x="2301719" y="1117124"/>
            <a:ext cx="1728000" cy="900000"/>
          </a:xfrm>
          <a:prstGeom prst="parallelogram">
            <a:avLst>
              <a:gd name="adj" fmla="val 98784"/>
            </a:avLst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Pravoúhlý trojúhelník 11"/>
          <p:cNvSpPr/>
          <p:nvPr/>
        </p:nvSpPr>
        <p:spPr>
          <a:xfrm rot="16200000">
            <a:off x="2193719" y="1934324"/>
            <a:ext cx="1270800" cy="1270800"/>
          </a:xfrm>
          <a:prstGeom prst="rtTriangl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14810" y="285728"/>
            <a:ext cx="4576041" cy="3857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avoúhlý trojúhelník 4"/>
          <p:cNvSpPr/>
          <p:nvPr/>
        </p:nvSpPr>
        <p:spPr>
          <a:xfrm rot="-2700000">
            <a:off x="1301454" y="-270174"/>
            <a:ext cx="1800000" cy="1800000"/>
          </a:xfrm>
          <a:prstGeom prst="rtTriangl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Pravoúhlý trojúhelník 6"/>
          <p:cNvSpPr/>
          <p:nvPr/>
        </p:nvSpPr>
        <p:spPr>
          <a:xfrm rot="13500000">
            <a:off x="33719" y="1009124"/>
            <a:ext cx="1800000" cy="1800000"/>
          </a:xfrm>
          <a:prstGeom prst="rt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bdélník 7"/>
          <p:cNvSpPr>
            <a:spLocks noChangeAspect="1"/>
          </p:cNvSpPr>
          <p:nvPr/>
        </p:nvSpPr>
        <p:spPr>
          <a:xfrm rot="2700000">
            <a:off x="1797719" y="2089124"/>
            <a:ext cx="900000" cy="900000"/>
          </a:xfrm>
          <a:prstGeom prst="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Pravoúhlý trojúhelník 8"/>
          <p:cNvSpPr>
            <a:spLocks/>
          </p:cNvSpPr>
          <p:nvPr/>
        </p:nvSpPr>
        <p:spPr>
          <a:xfrm rot="8100000">
            <a:off x="1149719" y="2737124"/>
            <a:ext cx="900000" cy="900000"/>
          </a:xfrm>
          <a:prstGeom prst="rtTriangle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Pravoúhlý trojúhelník 9"/>
          <p:cNvSpPr>
            <a:spLocks/>
          </p:cNvSpPr>
          <p:nvPr/>
        </p:nvSpPr>
        <p:spPr>
          <a:xfrm rot="2700000">
            <a:off x="2409719" y="1441124"/>
            <a:ext cx="900000" cy="900000"/>
          </a:xfrm>
          <a:prstGeom prst="rt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Kosoúhelník 10"/>
          <p:cNvSpPr/>
          <p:nvPr/>
        </p:nvSpPr>
        <p:spPr>
          <a:xfrm rot="8100000">
            <a:off x="2301719" y="1117124"/>
            <a:ext cx="1728000" cy="900000"/>
          </a:xfrm>
          <a:prstGeom prst="parallelogram">
            <a:avLst>
              <a:gd name="adj" fmla="val 98784"/>
            </a:avLst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Pravoúhlý trojúhelník 11"/>
          <p:cNvSpPr/>
          <p:nvPr/>
        </p:nvSpPr>
        <p:spPr>
          <a:xfrm rot="16200000">
            <a:off x="2193719" y="1934324"/>
            <a:ext cx="1270800" cy="1270800"/>
          </a:xfrm>
          <a:prstGeom prst="rtTriangl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00496" y="428604"/>
            <a:ext cx="4667250" cy="412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avoúhlý trojúhelník 4"/>
          <p:cNvSpPr/>
          <p:nvPr/>
        </p:nvSpPr>
        <p:spPr>
          <a:xfrm rot="-2700000">
            <a:off x="1301454" y="-270174"/>
            <a:ext cx="1800000" cy="1800000"/>
          </a:xfrm>
          <a:prstGeom prst="rtTriangl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Pravoúhlý trojúhelník 6"/>
          <p:cNvSpPr/>
          <p:nvPr/>
        </p:nvSpPr>
        <p:spPr>
          <a:xfrm rot="13500000">
            <a:off x="33719" y="1009124"/>
            <a:ext cx="1800000" cy="1800000"/>
          </a:xfrm>
          <a:prstGeom prst="rt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bdélník 7"/>
          <p:cNvSpPr>
            <a:spLocks noChangeAspect="1"/>
          </p:cNvSpPr>
          <p:nvPr/>
        </p:nvSpPr>
        <p:spPr>
          <a:xfrm rot="2700000">
            <a:off x="1797719" y="2089124"/>
            <a:ext cx="900000" cy="900000"/>
          </a:xfrm>
          <a:prstGeom prst="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Pravoúhlý trojúhelník 8"/>
          <p:cNvSpPr>
            <a:spLocks/>
          </p:cNvSpPr>
          <p:nvPr/>
        </p:nvSpPr>
        <p:spPr>
          <a:xfrm rot="8100000">
            <a:off x="1149719" y="2737124"/>
            <a:ext cx="900000" cy="900000"/>
          </a:xfrm>
          <a:prstGeom prst="rtTriangle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Pravoúhlý trojúhelník 9"/>
          <p:cNvSpPr>
            <a:spLocks/>
          </p:cNvSpPr>
          <p:nvPr/>
        </p:nvSpPr>
        <p:spPr>
          <a:xfrm rot="2700000">
            <a:off x="2409719" y="1441124"/>
            <a:ext cx="900000" cy="900000"/>
          </a:xfrm>
          <a:prstGeom prst="rt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Kosoúhelník 10"/>
          <p:cNvSpPr/>
          <p:nvPr/>
        </p:nvSpPr>
        <p:spPr>
          <a:xfrm rot="8100000">
            <a:off x="2301719" y="1117124"/>
            <a:ext cx="1728000" cy="900000"/>
          </a:xfrm>
          <a:prstGeom prst="parallelogram">
            <a:avLst>
              <a:gd name="adj" fmla="val 98784"/>
            </a:avLst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Pravoúhlý trojúhelník 11"/>
          <p:cNvSpPr/>
          <p:nvPr/>
        </p:nvSpPr>
        <p:spPr>
          <a:xfrm rot="16200000">
            <a:off x="2193719" y="1934324"/>
            <a:ext cx="1270800" cy="1270800"/>
          </a:xfrm>
          <a:prstGeom prst="rtTriangl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00496" y="428604"/>
            <a:ext cx="4779852" cy="3286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avoúhlý trojúhelník 4"/>
          <p:cNvSpPr/>
          <p:nvPr/>
        </p:nvSpPr>
        <p:spPr>
          <a:xfrm rot="-2700000">
            <a:off x="1301454" y="-270174"/>
            <a:ext cx="1800000" cy="1800000"/>
          </a:xfrm>
          <a:prstGeom prst="rtTriangl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Pravoúhlý trojúhelník 6"/>
          <p:cNvSpPr/>
          <p:nvPr/>
        </p:nvSpPr>
        <p:spPr>
          <a:xfrm rot="13500000">
            <a:off x="33719" y="1009124"/>
            <a:ext cx="1800000" cy="1800000"/>
          </a:xfrm>
          <a:prstGeom prst="rt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bdélník 7"/>
          <p:cNvSpPr>
            <a:spLocks noChangeAspect="1"/>
          </p:cNvSpPr>
          <p:nvPr/>
        </p:nvSpPr>
        <p:spPr>
          <a:xfrm rot="2700000">
            <a:off x="1797719" y="2089124"/>
            <a:ext cx="900000" cy="900000"/>
          </a:xfrm>
          <a:prstGeom prst="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Pravoúhlý trojúhelník 8"/>
          <p:cNvSpPr>
            <a:spLocks/>
          </p:cNvSpPr>
          <p:nvPr/>
        </p:nvSpPr>
        <p:spPr>
          <a:xfrm rot="8100000">
            <a:off x="1149719" y="2737124"/>
            <a:ext cx="900000" cy="900000"/>
          </a:xfrm>
          <a:prstGeom prst="rtTriangle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Pravoúhlý trojúhelník 9"/>
          <p:cNvSpPr>
            <a:spLocks/>
          </p:cNvSpPr>
          <p:nvPr/>
        </p:nvSpPr>
        <p:spPr>
          <a:xfrm rot="2700000">
            <a:off x="2409719" y="1441124"/>
            <a:ext cx="900000" cy="900000"/>
          </a:xfrm>
          <a:prstGeom prst="rt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Kosoúhelník 10"/>
          <p:cNvSpPr/>
          <p:nvPr/>
        </p:nvSpPr>
        <p:spPr>
          <a:xfrm rot="8100000">
            <a:off x="2301719" y="1117124"/>
            <a:ext cx="1728000" cy="900000"/>
          </a:xfrm>
          <a:prstGeom prst="parallelogram">
            <a:avLst>
              <a:gd name="adj" fmla="val 98784"/>
            </a:avLst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Pravoúhlý trojúhelník 11"/>
          <p:cNvSpPr/>
          <p:nvPr/>
        </p:nvSpPr>
        <p:spPr>
          <a:xfrm rot="16200000">
            <a:off x="2193719" y="1934324"/>
            <a:ext cx="1270800" cy="1270800"/>
          </a:xfrm>
          <a:prstGeom prst="rtTriangl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3438" y="500041"/>
            <a:ext cx="3967164" cy="41081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12</Words>
  <Application>Microsoft Office PowerPoint</Application>
  <PresentationFormat>Předvádění na obrazovce (4:3)</PresentationFormat>
  <Paragraphs>3</Paragraphs>
  <Slides>16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17" baseType="lpstr">
      <vt:lpstr>Motiv sady Office</vt:lpstr>
      <vt:lpstr>Snímek 1</vt:lpstr>
      <vt:lpstr>Snímek 2</vt:lpstr>
      <vt:lpstr>Snímek 3</vt:lpstr>
      <vt:lpstr>Snímek 4</vt:lpstr>
      <vt:lpstr>Snímek 5</vt:lpstr>
      <vt:lpstr>Snímek 6</vt:lpstr>
      <vt:lpstr>Snímek 7</vt:lpstr>
      <vt:lpstr>Snímek 8</vt:lpstr>
      <vt:lpstr>Snímek 9</vt:lpstr>
      <vt:lpstr>Snímek 10</vt:lpstr>
      <vt:lpstr>Snímek 11</vt:lpstr>
      <vt:lpstr>Snímek 12</vt:lpstr>
      <vt:lpstr>Snímek 13</vt:lpstr>
      <vt:lpstr>Snímek 14</vt:lpstr>
      <vt:lpstr>Snímek 15</vt:lpstr>
      <vt:lpstr>Snímek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MAMA</dc:creator>
  <cp:lastModifiedBy>MAMA</cp:lastModifiedBy>
  <cp:revision>6</cp:revision>
  <dcterms:created xsi:type="dcterms:W3CDTF">2022-07-31T13:52:02Z</dcterms:created>
  <dcterms:modified xsi:type="dcterms:W3CDTF">2022-07-31T14:45:30Z</dcterms:modified>
</cp:coreProperties>
</file>