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7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cs-CZ" altLang="en-US" smtClean="0"/>
              <a:t>Klepnutím lze upravit styl předlohy nadpisů.</a:t>
            </a:r>
            <a:endParaRPr lang="cs-CZ" alt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 smtClean="0"/>
              <a:t>Klepnutím lze upravit styl předlohy podnadpisů.</a:t>
            </a:r>
            <a:endParaRPr lang="cs-CZ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18A2481B-5154-415F-B752-558547769AA3}" type="datetimeFigureOut">
              <a:rPr lang="cs-CZ" smtClean="0"/>
              <a:pPr/>
              <a:t>06.08.2022</a:t>
            </a:fld>
            <a:endParaRPr lang="cs-CZ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cs-CZ" sz="7200" b="1" dirty="0" smtClean="0"/>
              <a:t>Bludiště</a:t>
            </a:r>
            <a:endParaRPr lang="cs-CZ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85786" y="500042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Najdi nejkratší cestu bludištěm.       (S – start,  C – cíl.) 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72066" y="1428736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Cestu vyznač čarou.</a:t>
            </a:r>
            <a:endParaRPr lang="cs-CZ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85786" y="500042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Najdi nejkratší cestu bludištěm.       (S – start,  C – cíl.) 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072066" y="1428736"/>
            <a:ext cx="38576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Cestu vyznač </a:t>
            </a:r>
            <a:r>
              <a:rPr lang="cs-CZ" sz="2400" dirty="0" smtClean="0"/>
              <a:t>křížky.</a:t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Postupně na cestu přetáhni všechny připravené křížky, </a:t>
            </a:r>
            <a:br>
              <a:rPr lang="cs-CZ" sz="2400" dirty="0" smtClean="0"/>
            </a:br>
            <a:r>
              <a:rPr lang="cs-CZ" sz="2400" dirty="0" smtClean="0"/>
              <a:t>potom si spusť prezentaci.</a:t>
            </a:r>
            <a:endParaRPr lang="cs-CZ" sz="2400" dirty="0"/>
          </a:p>
        </p:txBody>
      </p:sp>
      <p:sp>
        <p:nvSpPr>
          <p:cNvPr id="33" name="Násobení 32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Násobení 31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Násobení 30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Násobení 29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Násobení 28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Násobení 27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Násobení 26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Násobení 25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Násobení 24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Násobení 23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Násobení 22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Násobení 21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Násobení 20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Násobení 19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Násobení 18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Násobení 17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Násobení 16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Násobení 15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Násobení 14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Násobení 13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Násobení 12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Násobení 11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ásobení 10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Násobení 9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ásobení 8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ásobení 7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ásobení 6"/>
          <p:cNvSpPr/>
          <p:nvPr/>
        </p:nvSpPr>
        <p:spPr>
          <a:xfrm>
            <a:off x="5929322" y="4143380"/>
            <a:ext cx="642942" cy="642942"/>
          </a:xfrm>
          <a:prstGeom prst="mathMultiply">
            <a:avLst>
              <a:gd name="adj1" fmla="val 91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2" grpId="0" animBg="1"/>
      <p:bldP spid="31" grpId="0" animBg="1"/>
      <p:bldP spid="30" grpId="0" animBg="1"/>
      <p:bldP spid="29" grpId="0" animBg="1"/>
      <p:bldP spid="28" grpId="0" animBg="1"/>
      <p:bldP spid="27" grpId="0" animBg="1"/>
      <p:bldP spid="26" grpId="0" animBg="1"/>
      <p:bldP spid="25" grpId="0" animBg="1"/>
      <p:bldP spid="24" grpId="0" animBg="1"/>
      <p:bldP spid="23" grpId="0" animBg="1"/>
      <p:bldP spid="22" grpId="0" animBg="1"/>
      <p:bldP spid="21" grpId="0" animBg="1"/>
      <p:bldP spid="20" grpId="0" animBg="1"/>
      <p:bldP spid="19" grpId="0" animBg="1"/>
      <p:bldP spid="18" grpId="0" animBg="1"/>
      <p:bldP spid="17" grpId="0" animBg="1"/>
      <p:bldP spid="16" grpId="0" animBg="1"/>
      <p:bldP spid="15" grpId="0" animBg="1"/>
      <p:bldP spid="14" grpId="0" animBg="1"/>
      <p:bldP spid="13" grpId="0" animBg="1"/>
      <p:bldP spid="12" grpId="0" animBg="1"/>
      <p:bldP spid="11" grpId="0" animBg="1"/>
      <p:bldP spid="10" grpId="0" animBg="1"/>
      <p:bldP spid="9" grpId="0" animBg="1"/>
      <p:bldP spid="8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85786" y="500042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Najdi nejkratší cestu bludištěm.       (S – start,  C – cíl.) 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000628" y="1214422"/>
            <a:ext cx="38576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Jak by cestu vyznačil počítač?</a:t>
            </a:r>
          </a:p>
          <a:p>
            <a:r>
              <a:rPr lang="cs-CZ" sz="2400" dirty="0" smtClean="0"/>
              <a:t>Správná cesta – 1, </a:t>
            </a:r>
            <a:br>
              <a:rPr lang="cs-CZ" sz="2400" dirty="0" smtClean="0"/>
            </a:br>
            <a:r>
              <a:rPr lang="cs-CZ" sz="2400" dirty="0" smtClean="0"/>
              <a:t>ostatní políčka – 0.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Postupně na cestu přetáhni připravené jedničky a nuly, </a:t>
            </a:r>
            <a:br>
              <a:rPr lang="cs-CZ" sz="2400" dirty="0" smtClean="0"/>
            </a:br>
            <a:r>
              <a:rPr lang="cs-CZ" sz="2400" dirty="0" smtClean="0"/>
              <a:t>potom si spusť prezentaci.</a:t>
            </a:r>
            <a:endParaRPr lang="cs-CZ" sz="24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51" name="TextovéPole 50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52" name="TextovéPole 51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53" name="TextovéPole 52"/>
          <p:cNvSpPr txBox="1"/>
          <p:nvPr/>
        </p:nvSpPr>
        <p:spPr>
          <a:xfrm>
            <a:off x="7143768" y="5072074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0070C0"/>
                </a:solidFill>
                <a:latin typeface="Arial Black" pitchFamily="34" charset="0"/>
              </a:rPr>
              <a:t>0</a:t>
            </a:r>
            <a:endParaRPr lang="cs-CZ" sz="32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0" name="TextovéPole 59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1" name="TextovéPole 60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3" name="TextovéPole 62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4" name="TextovéPole 63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5" name="TextovéPole 64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7" name="TextovéPole 66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8" name="TextovéPole 67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0" name="TextovéPole 69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1" name="TextovéPole 70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2" name="TextovéPole 71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3" name="TextovéPole 72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4" name="TextovéPole 73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5" name="TextovéPole 74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6" name="TextovéPole 75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7" name="TextovéPole 76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79" name="TextovéPole 78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0" name="TextovéPole 79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1" name="TextovéPole 80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2" name="TextovéPole 81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3" name="TextovéPole 82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5760000" y="504000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endParaRPr lang="cs-CZ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500"/>
                            </p:stCondLst>
                            <p:childTnLst>
                              <p:par>
                                <p:cTn id="8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500"/>
                            </p:stCondLst>
                            <p:childTnLst>
                              <p:par>
                                <p:cTn id="9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8500"/>
                            </p:stCondLst>
                            <p:childTnLst>
                              <p:par>
                                <p:cTn id="10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9000"/>
                            </p:stCondLst>
                            <p:childTnLst>
                              <p:par>
                                <p:cTn id="1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9500"/>
                            </p:stCondLst>
                            <p:childTnLst>
                              <p:par>
                                <p:cTn id="1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3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4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3000"/>
                            </p:stCondLst>
                            <p:childTnLst>
                              <p:par>
                                <p:cTn id="16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6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7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7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5000"/>
                            </p:stCondLst>
                            <p:childTnLst>
                              <p:par>
                                <p:cTn id="18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9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9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6500"/>
                            </p:stCondLst>
                            <p:childTnLst>
                              <p:par>
                                <p:cTn id="20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7000"/>
                            </p:stCondLst>
                            <p:childTnLst>
                              <p:par>
                                <p:cTn id="20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17500"/>
                            </p:stCondLst>
                            <p:childTnLst>
                              <p:par>
                                <p:cTn id="2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18500"/>
                            </p:stCondLst>
                            <p:childTnLst>
                              <p:par>
                                <p:cTn id="22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9500"/>
                            </p:stCondLst>
                            <p:childTnLst>
                              <p:par>
                                <p:cTn id="23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4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0500"/>
                            </p:stCondLst>
                            <p:childTnLst>
                              <p:par>
                                <p:cTn id="2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21000"/>
                            </p:stCondLst>
                            <p:childTnLst>
                              <p:par>
                                <p:cTn id="2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21500"/>
                            </p:stCondLst>
                            <p:childTnLst>
                              <p:par>
                                <p:cTn id="2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2000"/>
                            </p:stCondLst>
                            <p:childTnLst>
                              <p:par>
                                <p:cTn id="26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22500"/>
                            </p:stCondLst>
                            <p:childTnLst>
                              <p:par>
                                <p:cTn id="27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23000"/>
                            </p:stCondLst>
                            <p:childTnLst>
                              <p:par>
                                <p:cTn id="28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23500"/>
                            </p:stCondLst>
                            <p:childTnLst>
                              <p:par>
                                <p:cTn id="28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24000"/>
                            </p:stCondLst>
                            <p:childTnLst>
                              <p:par>
                                <p:cTn id="29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24500"/>
                            </p:stCondLst>
                            <p:childTnLst>
                              <p:par>
                                <p:cTn id="29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85786" y="500042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Najdi nejkratší cestu bludištěm.       (S – start,  C – cíl.) 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000628" y="1214422"/>
            <a:ext cx="36433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 teď zkus animaci ty.</a:t>
            </a:r>
          </a:p>
          <a:p>
            <a:endParaRPr lang="cs-CZ" sz="2400" dirty="0" smtClean="0"/>
          </a:p>
          <a:p>
            <a:r>
              <a:rPr lang="cs-CZ" sz="2400" dirty="0" smtClean="0"/>
              <a:t>Puntík umísti na start a pomocí animace doveď do cíle. </a:t>
            </a:r>
            <a:r>
              <a:rPr lang="cs-CZ" sz="2400" dirty="0" smtClean="0"/>
              <a:t> </a:t>
            </a:r>
            <a:br>
              <a:rPr lang="cs-CZ" sz="2400" dirty="0" smtClean="0"/>
            </a:br>
            <a:endParaRPr lang="cs-CZ" sz="2400" dirty="0" smtClean="0"/>
          </a:p>
          <a:p>
            <a:r>
              <a:rPr lang="cs-CZ" sz="2000" dirty="0" smtClean="0"/>
              <a:t>(Nápověda: Animace </a:t>
            </a:r>
            <a:r>
              <a:rPr lang="cs-CZ" sz="2000" dirty="0" smtClean="0">
                <a:sym typeface="Wingdings 3"/>
              </a:rPr>
              <a:t> Vlastní animace  Přidat efekt  Cesta pohybu  Nakreslit vlastní cestu  Křivka)</a:t>
            </a:r>
            <a:endParaRPr lang="cs-CZ" sz="2000" dirty="0"/>
          </a:p>
        </p:txBody>
      </p:sp>
      <p:sp>
        <p:nvSpPr>
          <p:cNvPr id="4" name="Elipsa 3"/>
          <p:cNvSpPr/>
          <p:nvPr/>
        </p:nvSpPr>
        <p:spPr>
          <a:xfrm>
            <a:off x="4214810" y="5429264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85786" y="500042"/>
            <a:ext cx="7715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Najdi nejkratší cestu bludištěm.       (S – start,  C – cíl.) 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000628" y="1214422"/>
            <a:ext cx="364333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Nakonec něco těžšího.</a:t>
            </a:r>
          </a:p>
          <a:p>
            <a:endParaRPr lang="cs-CZ" sz="2400" dirty="0" smtClean="0"/>
          </a:p>
          <a:p>
            <a:r>
              <a:rPr lang="cs-CZ" sz="2400" dirty="0" smtClean="0"/>
              <a:t>Šipku umísti na start a pomocí animace doveď do cíle. Ale pozor! Stále musí ukazovat správný směr.</a:t>
            </a:r>
            <a:r>
              <a:rPr lang="cs-CZ" sz="2400" dirty="0" smtClean="0"/>
              <a:t> </a:t>
            </a:r>
            <a:br>
              <a:rPr lang="cs-CZ" sz="2400" dirty="0" smtClean="0"/>
            </a:br>
            <a:endParaRPr lang="cs-CZ" sz="2400" dirty="0" smtClean="0"/>
          </a:p>
          <a:p>
            <a:r>
              <a:rPr lang="cs-CZ" sz="2000" dirty="0" smtClean="0"/>
              <a:t>(Nápověda: Animace </a:t>
            </a:r>
            <a:r>
              <a:rPr lang="cs-CZ" sz="2000" dirty="0" smtClean="0">
                <a:sym typeface="Wingdings 3"/>
              </a:rPr>
              <a:t> Vlastní animace  Přidat efekt  Cesta pohybu  Nakreslit vlastní cestu  Křivka, </a:t>
            </a:r>
            <a:r>
              <a:rPr lang="cs-CZ" sz="2000" dirty="0" smtClean="0">
                <a:sym typeface="Wingdings 3"/>
              </a:rPr>
              <a:t>Přidat efekt  </a:t>
            </a:r>
            <a:r>
              <a:rPr lang="cs-CZ" sz="2000" dirty="0" smtClean="0">
                <a:sym typeface="Wingdings 3"/>
              </a:rPr>
              <a:t>Zdůraznění  Otáčení  90° doleva nebo doprava)</a:t>
            </a:r>
            <a:endParaRPr lang="cs-CZ" sz="2000" dirty="0"/>
          </a:p>
        </p:txBody>
      </p:sp>
      <p:sp>
        <p:nvSpPr>
          <p:cNvPr id="4" name="Šrafovaná šipka doprava 3"/>
          <p:cNvSpPr/>
          <p:nvPr/>
        </p:nvSpPr>
        <p:spPr>
          <a:xfrm rot="10800000">
            <a:off x="4071934" y="5357826"/>
            <a:ext cx="500066" cy="428628"/>
          </a:xfrm>
          <a:prstGeom prst="stripedRightArrow">
            <a:avLst>
              <a:gd name="adj1" fmla="val 50000"/>
              <a:gd name="adj2" fmla="val 69443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1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rgbClr val="0033CC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Motiv1</Template>
  <TotalTime>55</TotalTime>
  <Words>181</Words>
  <PresentationFormat>Předvádění na obrazovce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Motiv1</vt:lpstr>
      <vt:lpstr>Bludiště</vt:lpstr>
      <vt:lpstr>Snímek 2</vt:lpstr>
      <vt:lpstr>Snímek 3</vt:lpstr>
      <vt:lpstr>Snímek 4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Bludiště</dc:title>
  <dc:creator>MAMA</dc:creator>
  <cp:lastModifiedBy>MAMA</cp:lastModifiedBy>
  <cp:revision>10</cp:revision>
  <dcterms:created xsi:type="dcterms:W3CDTF">2022-08-06T09:59:22Z</dcterms:created>
  <dcterms:modified xsi:type="dcterms:W3CDTF">2022-08-06T11:10:50Z</dcterms:modified>
</cp:coreProperties>
</file>