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5" r:id="rId4"/>
    <p:sldId id="264" r:id="rId5"/>
    <p:sldId id="263" r:id="rId6"/>
    <p:sldId id="262" r:id="rId7"/>
    <p:sldId id="266" r:id="rId8"/>
    <p:sldId id="267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417A5-F254-445A-B4D0-63998B0178F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1B6D7-D1C0-46F3-A48B-9EE2B56F14B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1B6D7-D1C0-46F3-A48B-9EE2B56F14B0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2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cs-CZ" altLang="en-US" smtClean="0"/>
              <a:t>Klepnutím lze upravit styl předlohy nadpisů.</a:t>
            </a:r>
            <a:endParaRPr lang="cs-CZ" alt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 altLang="en-US" smtClean="0"/>
              <a:t>Klepnutím lze upravit styl předlohy podnadpisů.</a:t>
            </a:r>
            <a:endParaRPr lang="cs-CZ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4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4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4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styly předlohy textu.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fld id="{18A2481B-5154-415F-B752-558547769AA3}" type="datetimeFigureOut">
              <a:rPr lang="cs-CZ" smtClean="0"/>
              <a:pPr/>
              <a:t>15.12.2022</a:t>
            </a:fld>
            <a:endParaRPr lang="cs-CZ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Obrázky z čar</a:t>
            </a:r>
            <a:endParaRPr lang="cs-CZ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5072074"/>
            <a:ext cx="1766890" cy="3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500306"/>
            <a:ext cx="4077392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bdélník 5"/>
          <p:cNvSpPr/>
          <p:nvPr/>
        </p:nvSpPr>
        <p:spPr>
          <a:xfrm>
            <a:off x="5786446" y="5429264"/>
            <a:ext cx="2723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www.</a:t>
            </a:r>
            <a:r>
              <a:rPr lang="cs-CZ" dirty="0" err="1" smtClean="0"/>
              <a:t>informatikaprozs.cz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t="-2000" r="-32000" b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6357950" y="1357298"/>
            <a:ext cx="24288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Maluj čáru od šipky podle nápovědy:</a:t>
            </a:r>
            <a:br>
              <a:rPr lang="cs-CZ" dirty="0" smtClean="0"/>
            </a:br>
            <a:r>
              <a:rPr lang="cs-CZ" dirty="0" smtClean="0"/>
              <a:t>(použij Vložení </a:t>
            </a:r>
            <a:r>
              <a:rPr lang="cs-CZ" dirty="0" smtClean="0">
                <a:sym typeface="Wingdings 3"/>
              </a:rPr>
              <a:t></a:t>
            </a:r>
            <a:r>
              <a:rPr lang="cs-CZ" dirty="0" smtClean="0"/>
              <a:t>Tvary </a:t>
            </a:r>
            <a:r>
              <a:rPr lang="cs-CZ" dirty="0" smtClean="0">
                <a:sym typeface="Wingdings 3"/>
              </a:rPr>
              <a:t></a:t>
            </a:r>
            <a:r>
              <a:rPr lang="cs-CZ" dirty="0" smtClean="0"/>
              <a:t> volný tvar,  vlastnosti – jen čáru </a:t>
            </a:r>
            <a:br>
              <a:rPr lang="cs-CZ" dirty="0" smtClean="0"/>
            </a:br>
            <a:r>
              <a:rPr lang="cs-CZ" dirty="0" smtClean="0"/>
              <a:t>                bez výplně)</a:t>
            </a:r>
            <a:endParaRPr lang="cs-CZ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3286124"/>
            <a:ext cx="197167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5000" t="-2000" r="4000" b="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4000" t="3000" r="2000" b="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4000" t="2000" r="1000" b="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4000" t="4000" r="1000" b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4000" r="6000" b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28000" b="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43636" y="1071546"/>
            <a:ext cx="25717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Nakresli domek </a:t>
            </a:r>
            <a:br>
              <a:rPr lang="cs-CZ" dirty="0" smtClean="0"/>
            </a:br>
            <a:r>
              <a:rPr lang="cs-CZ" dirty="0" smtClean="0"/>
              <a:t>do souřadnicové sítě postupně pomocí úseček, které na sebe navazují:</a:t>
            </a:r>
            <a:br>
              <a:rPr lang="cs-CZ" dirty="0" smtClean="0"/>
            </a:br>
            <a:r>
              <a:rPr lang="cs-CZ" dirty="0" smtClean="0"/>
              <a:t>[1; </a:t>
            </a:r>
            <a:r>
              <a:rPr lang="cs-CZ" dirty="0" err="1" smtClean="0"/>
              <a:t>1</a:t>
            </a:r>
            <a:r>
              <a:rPr lang="cs-CZ" dirty="0" smtClean="0"/>
              <a:t>], [1; 8], [8; 15], [15; 8], [15; 1], [1; </a:t>
            </a:r>
            <a:r>
              <a:rPr lang="cs-CZ" dirty="0" err="1" smtClean="0"/>
              <a:t>1</a:t>
            </a:r>
            <a:r>
              <a:rPr lang="cs-CZ" dirty="0" smtClean="0"/>
              <a:t>] </a:t>
            </a:r>
            <a:br>
              <a:rPr lang="cs-CZ" dirty="0" smtClean="0"/>
            </a:br>
            <a:r>
              <a:rPr lang="cs-CZ" dirty="0" smtClean="0"/>
              <a:t>                     (1. čára),</a:t>
            </a:r>
            <a:br>
              <a:rPr lang="cs-CZ" dirty="0" smtClean="0"/>
            </a:br>
            <a:r>
              <a:rPr lang="cs-CZ" dirty="0" smtClean="0"/>
              <a:t> [11; 12], [11; 13], </a:t>
            </a:r>
            <a:br>
              <a:rPr lang="cs-CZ" dirty="0" smtClean="0"/>
            </a:br>
            <a:r>
              <a:rPr lang="cs-CZ" dirty="0" smtClean="0"/>
              <a:t> [13; </a:t>
            </a:r>
            <a:r>
              <a:rPr lang="cs-CZ" dirty="0" err="1" smtClean="0"/>
              <a:t>13</a:t>
            </a:r>
            <a:r>
              <a:rPr lang="cs-CZ" dirty="0" smtClean="0"/>
              <a:t>], [13; 10] </a:t>
            </a:r>
            <a:br>
              <a:rPr lang="cs-CZ" dirty="0" smtClean="0"/>
            </a:br>
            <a:r>
              <a:rPr lang="cs-CZ" dirty="0" smtClean="0"/>
              <a:t>                       (2. čára).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Vyznač si nejdříve body, potom je spojuj.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1">
  <a:themeElements>
    <a:clrScheme name="Hrany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rgbClr val="0033CC"/>
          </a:solidFill>
          <a:prstDash val="soli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Hrany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Motiv1</Template>
  <TotalTime>167</TotalTime>
  <Words>14</Words>
  <PresentationFormat>Předvádění na obrazovce (4:3)</PresentationFormat>
  <Paragraphs>5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Motiv1</vt:lpstr>
      <vt:lpstr>Obrázky z čar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Obrázky z čar</dc:title>
  <dc:creator>MAMA</dc:creator>
  <cp:lastModifiedBy>Uzivatel</cp:lastModifiedBy>
  <cp:revision>21</cp:revision>
  <dcterms:created xsi:type="dcterms:W3CDTF">2022-08-02T18:25:55Z</dcterms:created>
  <dcterms:modified xsi:type="dcterms:W3CDTF">2022-12-15T11:15:51Z</dcterms:modified>
</cp:coreProperties>
</file>